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2"/>
  </p:notesMasterIdLst>
  <p:handoutMasterIdLst>
    <p:handoutMasterId r:id="rId63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9" r:id="rId55"/>
    <p:sldId id="608" r:id="rId56"/>
    <p:sldId id="614" r:id="rId57"/>
    <p:sldId id="615" r:id="rId58"/>
    <p:sldId id="611" r:id="rId59"/>
    <p:sldId id="610" r:id="rId60"/>
    <p:sldId id="616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4254" autoAdjust="0"/>
  </p:normalViewPr>
  <p:slideViewPr>
    <p:cSldViewPr>
      <p:cViewPr varScale="1">
        <p:scale>
          <a:sx n="96" d="100"/>
          <a:sy n="96" d="100"/>
        </p:scale>
        <p:origin x="-7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baymard.com/blog/line-length-readabilit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.mozilla.org/en-US/docs/Web/CSS/Pseudo-class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70402" y="4034789"/>
            <a:ext cx="2725598" cy="381000"/>
          </a:xfrm>
        </p:spPr>
        <p:txBody>
          <a:bodyPr/>
          <a:lstStyle/>
          <a:p>
            <a:r>
              <a:rPr lang="en-US" dirty="0" smtClean="0"/>
              <a:t>January 26</a:t>
            </a:r>
            <a:r>
              <a:rPr lang="en-US" baseline="30000" dirty="0" smtClean="0"/>
              <a:t>th</a:t>
            </a:r>
            <a:r>
              <a:rPr lang="en-US" dirty="0" smtClean="0"/>
              <a:t>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will be due </a:t>
            </a:r>
            <a:r>
              <a:rPr lang="en-US" sz="2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Wednesday’s before midnight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challenging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!  Well, start by slacking for help on the class channel….</a:t>
            </a:r>
            <a:endParaRPr 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01 – CSS Typography – Individual Effort – 10 Minutes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and file skeleton can be found in our class repo in the `in-class-activities/2.2_CSS` path.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algn="r"/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May the Force be with you.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02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Custom Fonts Activity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Individual Effort –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10.75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Minutes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and file skeleton can be found in our class repo in the `in-class-activities/2.2_CSS` path.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algn="r"/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Do.  Or do not.  There is no try.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03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Pseudoclass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Individual Effort –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Minutes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and file skeleton can be found in our class repo in the `in-class-activities/2.2_CSS` path.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algn="r"/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That’s no moon… it’s a space station!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181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Heroku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329" y="72274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04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Where’s CSS – Partners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–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5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Minutes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and file skeleton can be found in our class repo in the `in-class-activities/2.2_CSS` path.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algn="r"/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Hit it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Chewie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!!!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 5 Minutes Maximum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will stop by and eavesdrop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05 – Bootstrap Components – Partners – 15 Minutes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Instructions and file skeleton can be found in our class repo in the `in-class-activities/2.2_CSS` path.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algn="r"/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find your lack of </a:t>
            </a:r>
            <a:r>
              <a:rPr lang="en-US" sz="200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faith disturbing…</a:t>
            </a: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11047</TotalTime>
  <Words>1471</Words>
  <Application>Microsoft Office PowerPoint</Application>
  <PresentationFormat>On-screen Show (4:3)</PresentationFormat>
  <Paragraphs>285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UCF - Theme</vt:lpstr>
      <vt:lpstr>Rutgers - Theme</vt:lpstr>
      <vt:lpstr>UTAustin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1489</cp:revision>
  <cp:lastPrinted>2016-01-30T16:23:56Z</cp:lastPrinted>
  <dcterms:created xsi:type="dcterms:W3CDTF">2015-01-20T17:19:00Z</dcterms:created>
  <dcterms:modified xsi:type="dcterms:W3CDTF">2017-01-26T01:30:21Z</dcterms:modified>
</cp:coreProperties>
</file>